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3.png" ContentType="image/png"/>
  <Override PartName="/ppt/media/image1.jpeg" ContentType="image/jpeg"/>
  <Override PartName="/ppt/media/image2.jpeg" ContentType="image/jpeg"/>
  <Override PartName="/ppt/media/image4.png" ContentType="image/png"/>
  <Override PartName="/ppt/media/image5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24382412" cy="13716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2304864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72840" y="8465400"/>
            <a:ext cx="2304864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72840" y="846540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2483000" y="846540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8465760" y="383544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6258680" y="383544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72840" y="846540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8465760" y="846540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16258680" y="846540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72840" y="3835440"/>
            <a:ext cx="23048640" cy="88639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2304864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72840" y="924480"/>
            <a:ext cx="23048640" cy="1061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72840" y="846540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72840" y="3835440"/>
            <a:ext cx="23048640" cy="88639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483000" y="846540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72840" y="8465400"/>
            <a:ext cx="2304864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2304864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72840" y="8465400"/>
            <a:ext cx="2304864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72840" y="846540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12483000" y="846540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8465760" y="383544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6258680" y="383544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72840" y="846540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8465760" y="846540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16258680" y="8465400"/>
            <a:ext cx="742140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2304864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72840" y="924480"/>
            <a:ext cx="23048640" cy="1061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72840" y="846540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8863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2483000" y="846540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2483000" y="3835440"/>
            <a:ext cx="1124748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72840" y="8465400"/>
            <a:ext cx="23048640" cy="422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pl-PL" sz="1800" spc="-1" strike="noStrike">
                <a:latin typeface="Arial"/>
              </a:rPr>
              <a:t>Kliknij, aby edytować format tekstu tytułu</a:t>
            </a:r>
            <a:endParaRPr b="0" lang="pl-PL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latin typeface="Arial"/>
              </a:rPr>
              <a:t>Kliknij, aby edytować format tekstu konspektu</a:t>
            </a:r>
            <a:endParaRPr b="0" lang="pl-PL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latin typeface="Arial"/>
              </a:rPr>
              <a:t>Drugi poziom konspektu</a:t>
            </a:r>
            <a:endParaRPr b="0" lang="pl-PL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latin typeface="Arial"/>
              </a:rPr>
              <a:t>Trzeci poziom konspektu</a:t>
            </a:r>
            <a:endParaRPr b="0" lang="pl-PL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000" spc="-1" strike="noStrike">
                <a:latin typeface="Arial"/>
              </a:rPr>
              <a:t>Czwarty poziom konspektu</a:t>
            </a:r>
            <a:endParaRPr b="0" lang="pl-PL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latin typeface="Arial"/>
              </a:rPr>
              <a:t>Piąty poziom konspektu</a:t>
            </a:r>
            <a:endParaRPr b="0" lang="pl-PL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latin typeface="Arial"/>
              </a:rPr>
              <a:t>Szósty poziom konspektu</a:t>
            </a:r>
            <a:endParaRPr b="0" lang="pl-PL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latin typeface="Arial"/>
              </a:rPr>
              <a:t>Siódmy poziom konspektu</a:t>
            </a:r>
            <a:endParaRPr b="0" lang="pl-PL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72840" y="924480"/>
            <a:ext cx="23048640" cy="22903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pl-PL" sz="1800" spc="-1" strike="noStrike">
                <a:latin typeface="Arial"/>
              </a:rPr>
              <a:t>Kliknij, aby edytować format tekstu tytułu</a:t>
            </a:r>
            <a:endParaRPr b="0" lang="pl-PL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72840" y="3835440"/>
            <a:ext cx="23048640" cy="8863920"/>
          </a:xfrm>
          <a:prstGeom prst="rect">
            <a:avLst/>
          </a:prstGeom>
        </p:spPr>
        <p:txBody>
          <a:bodyPr lIns="0" rIns="0" tIns="0" bIns="0" anchor="ctr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Kliknij, aby edytować format tekstu konspektu</a:t>
            </a:r>
            <a:endParaRPr b="0" lang="pl-PL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1800" spc="-1" strike="noStrike">
                <a:latin typeface="Arial"/>
              </a:rPr>
              <a:t>Drugi poziom konspektu</a:t>
            </a:r>
            <a:endParaRPr b="0" lang="pl-PL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Trzeci poziom konspektu</a:t>
            </a:r>
            <a:endParaRPr b="0" lang="pl-PL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1800" spc="-1" strike="noStrike">
                <a:latin typeface="Arial"/>
              </a:rPr>
              <a:t>Czwarty poziom konspektu</a:t>
            </a:r>
            <a:endParaRPr b="0" lang="pl-PL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Piąty poziom konspektu</a:t>
            </a:r>
            <a:endParaRPr b="0" lang="pl-PL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Szósty poziom konspektu</a:t>
            </a:r>
            <a:endParaRPr b="0" lang="pl-PL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Siódmy poziom konspektu</a:t>
            </a:r>
            <a:endParaRPr b="0" lang="pl-PL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672840" y="355680"/>
            <a:ext cx="23048640" cy="3428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</a:pPr>
            <a:r>
              <a:rPr b="0" lang="pl-PL" sz="10000" spc="-1" strike="noStrike" cap="all">
                <a:solidFill>
                  <a:srgbClr val="535353"/>
                </a:solidFill>
                <a:latin typeface="Gill Sans Light"/>
                <a:ea typeface="Gill Sans Light"/>
              </a:rPr>
              <a:t>WheelCatalog</a:t>
            </a:r>
            <a:endParaRPr b="0" lang="pl-PL" sz="100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672840" y="3835440"/>
            <a:ext cx="23048640" cy="8863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marL="584280" indent="-583560">
              <a:lnSpc>
                <a:spcPct val="100000"/>
              </a:lnSpc>
              <a:spcBef>
                <a:spcPts val="5301"/>
              </a:spcBef>
              <a:buClr>
                <a:srgbClr val="535353"/>
              </a:buClr>
              <a:buSzPct val="82000"/>
              <a:buFont typeface="Symbol"/>
              <a:buChar char=""/>
            </a:pPr>
            <a:r>
              <a:rPr b="0" lang="pl-PL" sz="52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Wstęp do Systemów Mobilnych</a:t>
            </a:r>
            <a:endParaRPr b="0" lang="pl-PL" sz="5200" spc="-1" strike="noStrike">
              <a:latin typeface="Arial"/>
            </a:endParaRPr>
          </a:p>
        </p:txBody>
      </p:sp>
      <p:sp>
        <p:nvSpPr>
          <p:cNvPr id="78" name="CustomShape 3"/>
          <p:cNvSpPr/>
          <p:nvPr/>
        </p:nvSpPr>
        <p:spPr>
          <a:xfrm>
            <a:off x="10733040" y="8476560"/>
            <a:ext cx="2916000" cy="862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 algn="ctr">
              <a:lnSpc>
                <a:spcPct val="100000"/>
              </a:lnSpc>
            </a:pPr>
            <a:r>
              <a:rPr b="0" lang="pl-PL" sz="50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2020/2021</a:t>
            </a:r>
            <a:endParaRPr b="0" lang="pl-PL" sz="5000" spc="-1" strike="noStrike">
              <a:latin typeface="Arial"/>
            </a:endParaRPr>
          </a:p>
        </p:txBody>
      </p:sp>
      <p:sp>
        <p:nvSpPr>
          <p:cNvPr id="79" name="CustomShape 4"/>
          <p:cNvSpPr/>
          <p:nvPr/>
        </p:nvSpPr>
        <p:spPr>
          <a:xfrm>
            <a:off x="839160" y="11919960"/>
            <a:ext cx="23048640" cy="18154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 algn="ctr">
              <a:lnSpc>
                <a:spcPct val="100000"/>
              </a:lnSpc>
            </a:pPr>
            <a:r>
              <a:rPr b="0" lang="pl-PL" sz="395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Mateusz Dobrzycki 224482</a:t>
            </a:r>
            <a:endParaRPr b="0" lang="pl-PL" sz="395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673560" y="355680"/>
            <a:ext cx="23048640" cy="3428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</a:pPr>
            <a:r>
              <a:rPr b="0" lang="pl-PL" sz="10000" spc="-1" strike="noStrike" cap="all">
                <a:solidFill>
                  <a:srgbClr val="535353"/>
                </a:solidFill>
                <a:latin typeface="Gill Sans Light"/>
                <a:ea typeface="Gill Sans Light"/>
              </a:rPr>
              <a:t>Opis Aplikacji</a:t>
            </a:r>
            <a:endParaRPr b="0" lang="pl-PL" sz="10000" spc="-1" strike="noStrike"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18474840" y="4956480"/>
            <a:ext cx="3988800" cy="7643160"/>
          </a:xfrm>
          <a:prstGeom prst="rect">
            <a:avLst/>
          </a:prstGeom>
          <a:ln>
            <a:noFill/>
          </a:ln>
        </p:spPr>
      </p:pic>
      <p:sp>
        <p:nvSpPr>
          <p:cNvPr id="82" name="CustomShape 2"/>
          <p:cNvSpPr/>
          <p:nvPr/>
        </p:nvSpPr>
        <p:spPr>
          <a:xfrm>
            <a:off x="1080000" y="5472000"/>
            <a:ext cx="15983640" cy="404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l-PL" sz="52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WheelCatalog to aplikacja która umożliwia przechowywanie zdjęć i tworzenie listy którą można pokazać jako wzorzec posiadanych przedmiotów. Aplikacja posiada także możliwość dodawania klientów czyli potencjalnych nabywców przedmiotów. </a:t>
            </a:r>
            <a:endParaRPr b="0" lang="pl-PL" sz="5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672840" y="355680"/>
            <a:ext cx="23048640" cy="3428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</a:pPr>
            <a:r>
              <a:rPr b="0" lang="pl-PL" sz="10000" spc="-1" strike="noStrike" cap="all">
                <a:solidFill>
                  <a:srgbClr val="535353"/>
                </a:solidFill>
                <a:latin typeface="Gill Sans Light"/>
                <a:ea typeface="Gill Sans Light"/>
              </a:rPr>
              <a:t>Potencjalni Odbiorcy Aplikacji</a:t>
            </a:r>
            <a:endParaRPr b="0" lang="pl-PL" sz="10000" spc="-1" strike="noStrike">
              <a:latin typeface="Arial"/>
            </a:endParaRPr>
          </a:p>
        </p:txBody>
      </p:sp>
      <p:graphicFrame>
        <p:nvGraphicFramePr>
          <p:cNvPr id="84" name="Table 2"/>
          <p:cNvGraphicFramePr/>
          <p:nvPr/>
        </p:nvGraphicFramePr>
        <p:xfrm>
          <a:off x="9439560" y="4601520"/>
          <a:ext cx="14355720" cy="6544080"/>
        </p:xfrm>
        <a:graphic>
          <a:graphicData uri="http://schemas.openxmlformats.org/drawingml/2006/table">
            <a:tbl>
              <a:tblPr/>
              <a:tblGrid>
                <a:gridCol w="5460840"/>
                <a:gridCol w="8895240"/>
              </a:tblGrid>
              <a:tr h="2118600">
                <a:tc>
                  <a:txBody>
                    <a:bodyPr lIns="50760" rIns="507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l-PL" sz="5000" spc="-1" strike="noStrike">
                          <a:solidFill>
                            <a:srgbClr val="ffffff"/>
                          </a:solidFill>
                          <a:latin typeface="Gill Sans Light"/>
                          <a:ea typeface="Gill Sans Light"/>
                        </a:rPr>
                        <a:t>Użytkownicy </a:t>
                      </a:r>
                      <a:endParaRPr b="0" lang="pl-PL" sz="50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solidFill>
                        <a:srgbClr val="b4b4b4"/>
                      </a:solidFill>
                    </a:lnL>
                    <a:lnR w="12240">
                      <a:solidFill>
                        <a:srgbClr val="b4b4b4"/>
                      </a:solidFill>
                    </a:lnR>
                    <a:lnT w="12240">
                      <a:solidFill>
                        <a:srgbClr val="b4b4b4"/>
                      </a:solidFill>
                    </a:lnT>
                    <a:lnB w="12240">
                      <a:solidFill>
                        <a:srgbClr val="b4b4b4"/>
                      </a:solidFill>
                    </a:lnB>
                    <a:solidFill>
                      <a:srgbClr val="808785"/>
                    </a:solidFill>
                  </a:tcPr>
                </a:tc>
                <a:tc>
                  <a:txBody>
                    <a:bodyPr lIns="50760" rIns="507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l-PL" sz="5000" spc="-1" strike="noStrike">
                          <a:solidFill>
                            <a:srgbClr val="ffffff"/>
                          </a:solidFill>
                          <a:latin typeface="Gill Sans Light"/>
                          <a:ea typeface="Gill Sans Light"/>
                        </a:rPr>
                        <a:t>potencjalne  użycie</a:t>
                      </a:r>
                      <a:endParaRPr b="0" lang="pl-PL" sz="50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solidFill>
                        <a:srgbClr val="b4b4b4"/>
                      </a:solidFill>
                    </a:lnL>
                    <a:lnR w="12240">
                      <a:solidFill>
                        <a:srgbClr val="b4b4b4"/>
                      </a:solidFill>
                    </a:lnR>
                    <a:lnT w="12240">
                      <a:solidFill>
                        <a:srgbClr val="b4b4b4"/>
                      </a:solidFill>
                    </a:lnT>
                    <a:lnB w="12240">
                      <a:solidFill>
                        <a:srgbClr val="b4b4b4"/>
                      </a:solidFill>
                    </a:lnB>
                    <a:solidFill>
                      <a:srgbClr val="808785"/>
                    </a:solidFill>
                  </a:tcPr>
                </a:tc>
              </a:tr>
              <a:tr h="2212920">
                <a:tc>
                  <a:txBody>
                    <a:bodyPr lIns="50760" rIns="507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l-PL" sz="5000" spc="-1" strike="noStrike">
                          <a:solidFill>
                            <a:srgbClr val="5a5f5e"/>
                          </a:solidFill>
                          <a:latin typeface="Gill Sans Light"/>
                          <a:ea typeface="Gill Sans Light"/>
                        </a:rPr>
                        <a:t>Właściciel przedmiotu</a:t>
                      </a:r>
                      <a:endParaRPr b="0" lang="pl-PL" sz="50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solidFill>
                        <a:srgbClr val="b4b4b4"/>
                      </a:solidFill>
                    </a:lnL>
                    <a:lnR w="12240">
                      <a:solidFill>
                        <a:srgbClr val="b4b4b4"/>
                      </a:solidFill>
                    </a:lnR>
                    <a:lnT w="12240">
                      <a:solidFill>
                        <a:srgbClr val="b4b4b4"/>
                      </a:solidFill>
                    </a:lnT>
                    <a:lnB w="12240">
                      <a:solidFill>
                        <a:srgbClr val="b4b4b4"/>
                      </a:solidFill>
                    </a:lnB>
                    <a:noFill/>
                  </a:tcPr>
                </a:tc>
                <a:tc>
                  <a:txBody>
                    <a:bodyPr lIns="50760" rIns="507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l-PL" sz="5000" spc="-1" strike="noStrike">
                          <a:solidFill>
                            <a:srgbClr val="5a5f5e"/>
                          </a:solidFill>
                          <a:latin typeface="Gill Sans Light"/>
                          <a:ea typeface="Gill Sans Light"/>
                        </a:rPr>
                        <a:t>Przechowywanie przedmiotów w jednym miejscu, dodawanie danych klientów</a:t>
                      </a:r>
                      <a:endParaRPr b="0" lang="pl-PL" sz="50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solidFill>
                        <a:srgbClr val="b4b4b4"/>
                      </a:solidFill>
                    </a:lnL>
                    <a:lnR w="12240">
                      <a:solidFill>
                        <a:srgbClr val="b4b4b4"/>
                      </a:solidFill>
                    </a:lnR>
                    <a:lnT w="12240">
                      <a:solidFill>
                        <a:srgbClr val="b4b4b4"/>
                      </a:solidFill>
                    </a:lnT>
                    <a:lnB w="12240">
                      <a:solidFill>
                        <a:srgbClr val="b4b4b4"/>
                      </a:solidFill>
                    </a:lnB>
                    <a:noFill/>
                  </a:tcPr>
                </a:tc>
              </a:tr>
              <a:tr h="2212920">
                <a:tc>
                  <a:txBody>
                    <a:bodyPr lIns="50760" rIns="507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l-PL" sz="5000" spc="-1" strike="noStrike">
                          <a:solidFill>
                            <a:srgbClr val="5a5f5e"/>
                          </a:solidFill>
                          <a:latin typeface="Gill Sans Light"/>
                          <a:ea typeface="Gill Sans Light"/>
                        </a:rPr>
                        <a:t>Klient</a:t>
                      </a:r>
                      <a:endParaRPr b="0" lang="pl-PL" sz="50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solidFill>
                        <a:srgbClr val="b4b4b4"/>
                      </a:solidFill>
                    </a:lnL>
                    <a:lnR w="12240">
                      <a:solidFill>
                        <a:srgbClr val="b4b4b4"/>
                      </a:solidFill>
                    </a:lnR>
                    <a:lnT w="12240">
                      <a:solidFill>
                        <a:srgbClr val="b4b4b4"/>
                      </a:solidFill>
                    </a:lnT>
                    <a:lnB w="12240">
                      <a:solidFill>
                        <a:srgbClr val="b4b4b4"/>
                      </a:solidFill>
                    </a:lnB>
                    <a:noFill/>
                  </a:tcPr>
                </a:tc>
                <a:tc>
                  <a:txBody>
                    <a:bodyPr lIns="50760" rIns="507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l-PL" sz="5000" spc="-1" strike="noStrike">
                          <a:solidFill>
                            <a:srgbClr val="5a5f5e"/>
                          </a:solidFill>
                          <a:latin typeface="Gill Sans Light"/>
                          <a:ea typeface="Gill Sans Light"/>
                        </a:rPr>
                        <a:t>Łatwe przeglądanie przedmiotów</a:t>
                      </a:r>
                      <a:endParaRPr b="0" lang="pl-PL" sz="50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solidFill>
                        <a:srgbClr val="b4b4b4"/>
                      </a:solidFill>
                    </a:lnL>
                    <a:lnR w="12240">
                      <a:solidFill>
                        <a:srgbClr val="b4b4b4"/>
                      </a:solidFill>
                    </a:lnR>
                    <a:lnT w="12240">
                      <a:solidFill>
                        <a:srgbClr val="b4b4b4"/>
                      </a:solidFill>
                    </a:lnT>
                    <a:lnB w="12240">
                      <a:solidFill>
                        <a:srgbClr val="b4b4b4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5" name="CustomShape 3"/>
          <p:cNvSpPr/>
          <p:nvPr/>
        </p:nvSpPr>
        <p:spPr>
          <a:xfrm>
            <a:off x="432000" y="4536000"/>
            <a:ext cx="8207640" cy="642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l-PL" sz="52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WheelCatalog to aplikacja która kierowana jest do osób które chciałyby aby ich towary (zdjęcia, dane), były przechowywane w jednym miejscu oraz gdzie łatwo pokazać swoje przedmioty innym.</a:t>
            </a:r>
            <a:endParaRPr b="0" lang="pl-PL" sz="5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672840" y="355680"/>
            <a:ext cx="23048640" cy="3428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</a:pPr>
            <a:r>
              <a:rPr b="0" lang="pl-PL" sz="10000" spc="-1" strike="noStrike" cap="all">
                <a:solidFill>
                  <a:srgbClr val="535353"/>
                </a:solidFill>
                <a:latin typeface="Gill Sans Light"/>
                <a:ea typeface="Gill Sans Light"/>
              </a:rPr>
              <a:t>Wykorzystane technologie</a:t>
            </a:r>
            <a:endParaRPr b="0" lang="pl-PL" sz="100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672840" y="3835440"/>
            <a:ext cx="23048640" cy="8863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marL="736560" indent="-735840">
              <a:lnSpc>
                <a:spcPct val="120000"/>
              </a:lnSpc>
              <a:spcBef>
                <a:spcPts val="6500"/>
              </a:spcBef>
              <a:buClr>
                <a:srgbClr val="535353"/>
              </a:buClr>
              <a:buSzPct val="82000"/>
              <a:buFont typeface="Symbol"/>
              <a:buChar char=""/>
            </a:pPr>
            <a:r>
              <a:rPr b="0" lang="pl-PL" sz="64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Firebase – platforma zarządzana przez Google która jest uniwersalna oraz dedykowana dla Android Studio,</a:t>
            </a:r>
            <a:endParaRPr b="0" lang="pl-PL" sz="6400" spc="-1" strike="noStrike">
              <a:latin typeface="Arial"/>
            </a:endParaRPr>
          </a:p>
          <a:p>
            <a:pPr marL="736560" indent="-735840">
              <a:lnSpc>
                <a:spcPct val="120000"/>
              </a:lnSpc>
              <a:spcBef>
                <a:spcPts val="6500"/>
              </a:spcBef>
              <a:buClr>
                <a:srgbClr val="535353"/>
              </a:buClr>
              <a:buSzPct val="82000"/>
              <a:buFont typeface="Symbol"/>
              <a:buChar char=""/>
            </a:pPr>
            <a:r>
              <a:rPr b="0" lang="pl-PL" sz="64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Android Studio – program w którym wykonywana była aplikacji jest nawiązaniem do programu IntelliJ z którym miałem styczność,</a:t>
            </a:r>
            <a:endParaRPr b="0" lang="pl-PL" sz="6400" spc="-1" strike="noStrike">
              <a:latin typeface="Arial"/>
            </a:endParaRPr>
          </a:p>
          <a:p>
            <a:pPr marL="736560" indent="-735840">
              <a:lnSpc>
                <a:spcPct val="120000"/>
              </a:lnSpc>
              <a:spcBef>
                <a:spcPts val="6500"/>
              </a:spcBef>
              <a:buClr>
                <a:srgbClr val="535353"/>
              </a:buClr>
              <a:buSzPct val="82000"/>
              <a:buFont typeface="Symbol"/>
              <a:buChar char=""/>
            </a:pPr>
            <a:r>
              <a:rPr b="0" lang="pl-PL" sz="64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Kotlin – język który posiada ogromne wsparcie społeczności oraz jest przyjemnym językiem i ciekawym do nauki  </a:t>
            </a:r>
            <a:endParaRPr b="0" lang="pl-PL" sz="6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72840" y="355680"/>
            <a:ext cx="23048640" cy="3428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</a:pPr>
            <a:r>
              <a:rPr b="0" lang="pl-PL" sz="10000" spc="-1" strike="noStrike" cap="all">
                <a:solidFill>
                  <a:srgbClr val="535353"/>
                </a:solidFill>
                <a:latin typeface="Gill Sans Light"/>
                <a:ea typeface="Gill Sans Light"/>
              </a:rPr>
              <a:t>Funkcjonalność</a:t>
            </a:r>
            <a:endParaRPr b="0" lang="pl-PL" sz="100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672840" y="3835440"/>
            <a:ext cx="23048640" cy="8863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marL="736560" indent="-735840">
              <a:lnSpc>
                <a:spcPct val="120000"/>
              </a:lnSpc>
              <a:spcBef>
                <a:spcPts val="6500"/>
              </a:spcBef>
              <a:buClr>
                <a:srgbClr val="535353"/>
              </a:buClr>
              <a:buSzPct val="82000"/>
              <a:buFont typeface="Symbol"/>
              <a:buChar char=""/>
            </a:pPr>
            <a:r>
              <a:rPr b="0" lang="pl-PL" sz="64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Aplikacja przeznaczona na jest dla użytkowników systemu Android.</a:t>
            </a:r>
            <a:endParaRPr b="0" lang="pl-PL" sz="6400" spc="-1" strike="noStrike">
              <a:latin typeface="Arial"/>
            </a:endParaRPr>
          </a:p>
          <a:p>
            <a:pPr marL="736560" indent="-735840">
              <a:lnSpc>
                <a:spcPct val="120000"/>
              </a:lnSpc>
              <a:spcBef>
                <a:spcPts val="6500"/>
              </a:spcBef>
              <a:buClr>
                <a:srgbClr val="535353"/>
              </a:buClr>
              <a:buSzPct val="82000"/>
              <a:buFont typeface="Symbol"/>
              <a:buChar char=""/>
            </a:pPr>
            <a:r>
              <a:rPr b="0" lang="pl-PL" sz="64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Do korzystania z aplikacji dedykowana była forma trzymania telefonu w dłoni oraz scrollowanie kciukiem i wpisywanie danych.</a:t>
            </a:r>
            <a:endParaRPr b="0" lang="pl-PL" sz="6400" spc="-1" strike="noStrike">
              <a:latin typeface="Arial"/>
            </a:endParaRPr>
          </a:p>
          <a:p>
            <a:pPr marL="736560" indent="-735840">
              <a:lnSpc>
                <a:spcPct val="120000"/>
              </a:lnSpc>
              <a:spcBef>
                <a:spcPts val="6500"/>
              </a:spcBef>
              <a:buClr>
                <a:srgbClr val="535353"/>
              </a:buClr>
              <a:buSzPct val="82000"/>
              <a:buFont typeface="Symbol"/>
              <a:buChar char=""/>
            </a:pPr>
            <a:r>
              <a:rPr b="0" lang="pl-PL" sz="64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Aplikacja posiada Menu nawigacyjne u dołu ekranu.</a:t>
            </a:r>
            <a:endParaRPr b="0" lang="pl-PL" sz="6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72840" y="355680"/>
            <a:ext cx="23048640" cy="3428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</a:pPr>
            <a:r>
              <a:rPr b="0" lang="pl-PL" sz="10000" spc="-1" strike="noStrike" cap="all">
                <a:solidFill>
                  <a:srgbClr val="535353"/>
                </a:solidFill>
                <a:latin typeface="Gill Sans Light"/>
                <a:ea typeface="Gill Sans Light"/>
              </a:rPr>
              <a:t>Baza Danych</a:t>
            </a:r>
            <a:endParaRPr b="0" lang="pl-PL" sz="100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672840" y="3835440"/>
            <a:ext cx="23048640" cy="8863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3"/>
          <p:cNvSpPr/>
          <p:nvPr/>
        </p:nvSpPr>
        <p:spPr>
          <a:xfrm>
            <a:off x="3600360" y="4806360"/>
            <a:ext cx="8207640" cy="563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pl-PL" sz="52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WheelCatalog to aplikacja która przechowuje dane wykorzystując platformę Firebase, gdzie przechowywane są dane wprowadzane przez użytkowników aplikacji.</a:t>
            </a:r>
            <a:endParaRPr b="0" lang="pl-PL" sz="52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13189320" y="3960000"/>
            <a:ext cx="7834680" cy="459468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2"/>
          <a:stretch/>
        </p:blipFill>
        <p:spPr>
          <a:xfrm>
            <a:off x="13474080" y="8591040"/>
            <a:ext cx="3877920" cy="1920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672840" y="355680"/>
            <a:ext cx="23048640" cy="3428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100000"/>
              </a:lnSpc>
            </a:pPr>
            <a:r>
              <a:rPr b="0" lang="pl-PL" sz="10000" spc="-1" strike="noStrike" cap="all">
                <a:solidFill>
                  <a:srgbClr val="535353"/>
                </a:solidFill>
                <a:latin typeface="Gill Sans Light"/>
                <a:ea typeface="Gill Sans Light"/>
              </a:rPr>
              <a:t>Doświadczenia</a:t>
            </a:r>
            <a:endParaRPr b="0" lang="pl-PL" sz="10000" spc="-1" strike="noStrike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672840" y="4680000"/>
            <a:ext cx="23048640" cy="80193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marL="736560" indent="-735840">
              <a:lnSpc>
                <a:spcPct val="120000"/>
              </a:lnSpc>
              <a:spcBef>
                <a:spcPts val="6500"/>
              </a:spcBef>
              <a:buClr>
                <a:srgbClr val="535353"/>
              </a:buClr>
              <a:buSzPct val="82000"/>
              <a:buFont typeface="Symbol"/>
              <a:buChar char=""/>
            </a:pPr>
            <a:r>
              <a:rPr b="0" lang="pl-PL" sz="64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Język Kotlin jest językiem przyjemnym i z pewnością warto przetestować jego funkcjonalności. Pomijając ilość dostępnych materiałów, język jest ciekawy.</a:t>
            </a:r>
            <a:endParaRPr b="0" lang="pl-PL" sz="6400" spc="-1" strike="noStrike">
              <a:latin typeface="Arial"/>
            </a:endParaRPr>
          </a:p>
          <a:p>
            <a:pPr marL="736560" indent="-735840">
              <a:lnSpc>
                <a:spcPct val="120000"/>
              </a:lnSpc>
              <a:spcBef>
                <a:spcPts val="6500"/>
              </a:spcBef>
              <a:buClr>
                <a:srgbClr val="535353"/>
              </a:buClr>
              <a:buSzPct val="82000"/>
              <a:buFont typeface="Symbol"/>
              <a:buChar char=""/>
            </a:pPr>
            <a:r>
              <a:rPr b="0" lang="pl-PL" sz="6400" spc="-1" strike="noStrike">
                <a:solidFill>
                  <a:srgbClr val="535353"/>
                </a:solidFill>
                <a:latin typeface="Gill Sans Light"/>
                <a:ea typeface="Gill Sans Light"/>
              </a:rPr>
              <a:t>Android Studio to platforma która nie sprawia problemów podczas pracy.</a:t>
            </a:r>
            <a:endParaRPr b="0" lang="pl-PL" sz="6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Application>LibreOffice/6.2.1.2$Windows_X86_64 LibreOffice_project/7bcb35dc3024a62dea0caee87020152d1ee96e71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pl-PL</dc:language>
  <cp:lastModifiedBy/>
  <dcterms:modified xsi:type="dcterms:W3CDTF">2021-01-30T15:59:16Z</dcterms:modified>
  <cp:revision>3</cp:revision>
  <dc:subject/>
  <dc:title/>
</cp:coreProperties>
</file>